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0612A8-4690-4655-B93A-6476BFCA7461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683F35-8A52-421C-B6FE-A8AD8B6B1F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Grammar Flash Cards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Parts of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80475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is a noun?</a:t>
            </a:r>
            <a:endParaRPr lang="en-US" sz="5400" dirty="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6553200" y="5410200"/>
            <a:ext cx="20574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4724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noun is a person, place, or thing.</a:t>
            </a:r>
            <a:endParaRPr lang="en-US" sz="5400" dirty="0"/>
          </a:p>
        </p:txBody>
      </p:sp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934443" cy="165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rica\AppData\Local\Microsoft\Windows\Temporary Internet Files\Content.IE5\U3E0C40Y\MC90038257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707" y="2970442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rica\AppData\Local\Microsoft\Windows\Temporary Internet Files\Content.IE5\F32VSZV6\MC9002327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89" y="2169969"/>
            <a:ext cx="149225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1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is a verb?</a:t>
            </a:r>
            <a:endParaRPr lang="en-US" sz="5400" dirty="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6248400" y="5486400"/>
            <a:ext cx="2057400" cy="1143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008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81568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verb is a word the shows action.</a:t>
            </a:r>
            <a:endParaRPr lang="en-US" sz="5400" dirty="0"/>
          </a:p>
        </p:txBody>
      </p:sp>
      <p:pic>
        <p:nvPicPr>
          <p:cNvPr id="2050" name="Picture 2" descr="C:\Users\Erica\AppData\Local\Microsoft\Windows\Temporary Internet Files\Content.IE5\F32VSZV6\MC900281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36865"/>
            <a:ext cx="2233256" cy="208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rica\AppData\Local\Microsoft\Windows\Temporary Internet Files\Content.IE5\U3E0C40Y\MC9003909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66425"/>
            <a:ext cx="2613108" cy="243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rica\AppData\Local\Microsoft\Windows\Temporary Internet Files\Content.IE5\F32VSZV6\MC9002324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3476424"/>
            <a:ext cx="2355850" cy="181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542613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610797"/>
            <a:ext cx="1306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Talk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52865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47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My Grammar Flash Cards </vt:lpstr>
      <vt:lpstr>PowerPoint Presentation</vt:lpstr>
      <vt:lpstr>PowerPoint Presentation</vt:lpstr>
      <vt:lpstr>PowerPoint Presentation</vt:lpstr>
      <vt:lpstr>PowerPoint Presentation</vt:lpstr>
    </vt:vector>
  </TitlesOfParts>
  <Company>Franciscan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Grammar Flash Cards</dc:title>
  <dc:creator>Johnson Erica E</dc:creator>
  <cp:lastModifiedBy>Erica</cp:lastModifiedBy>
  <cp:revision>2</cp:revision>
  <dcterms:created xsi:type="dcterms:W3CDTF">2012-07-08T23:07:29Z</dcterms:created>
  <dcterms:modified xsi:type="dcterms:W3CDTF">2012-07-12T02:59:15Z</dcterms:modified>
</cp:coreProperties>
</file>