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425" y="1958975"/>
            <a:ext cx="7021975" cy="1470025"/>
          </a:xfrm>
          <a:solidFill>
            <a:schemeClr val="bg1">
              <a:alpha val="6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4012" y="3733800"/>
            <a:ext cx="6400800" cy="1219200"/>
          </a:xfrm>
          <a:solidFill>
            <a:schemeClr val="bg1">
              <a:alpha val="6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fld id="{B0B42EE5-D397-429D-8517-8DE93E441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bg1">
              <a:alpha val="80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B524-38C6-41D3-A575-2B6E067C3E0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EE5-D397-429D-8517-8DE93E441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25"/>
            <p:cNvGrpSpPr/>
            <p:nvPr/>
          </p:nvGrpSpPr>
          <p:grpSpPr>
            <a:xfrm>
              <a:off x="-76200" y="0"/>
              <a:ext cx="9220200" cy="6705600"/>
              <a:chOff x="-76200" y="0"/>
              <a:chExt cx="9220200" cy="6705600"/>
            </a:xfrm>
          </p:grpSpPr>
          <p:grpSp>
            <p:nvGrpSpPr>
              <p:cNvPr id="10" name="Group 25"/>
              <p:cNvGrpSpPr/>
              <p:nvPr/>
            </p:nvGrpSpPr>
            <p:grpSpPr>
              <a:xfrm>
                <a:off x="19050" y="0"/>
                <a:ext cx="8915400" cy="914400"/>
                <a:chOff x="76200" y="114300"/>
                <a:chExt cx="8915400" cy="914400"/>
              </a:xfrm>
            </p:grpSpPr>
            <p:grpSp>
              <p:nvGrpSpPr>
                <p:cNvPr id="69" name="Group 5"/>
                <p:cNvGrpSpPr/>
                <p:nvPr/>
              </p:nvGrpSpPr>
              <p:grpSpPr>
                <a:xfrm>
                  <a:off x="7620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8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90" name="Isosceles Triangle 4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11"/>
                <p:cNvGrpSpPr/>
                <p:nvPr/>
              </p:nvGrpSpPr>
              <p:grpSpPr>
                <a:xfrm>
                  <a:off x="1920240" y="152402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84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5" name="Rectangle 7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9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10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15"/>
                <p:cNvGrpSpPr/>
                <p:nvPr/>
              </p:nvGrpSpPr>
              <p:grpSpPr>
                <a:xfrm>
                  <a:off x="3718560" y="114300"/>
                  <a:ext cx="1630680" cy="914400"/>
                  <a:chOff x="2255520" y="3810000"/>
                  <a:chExt cx="4632960" cy="2819400"/>
                </a:xfrm>
              </p:grpSpPr>
              <p:pic>
                <p:nvPicPr>
                  <p:cNvPr id="81" name="Picture 4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 t="61429"/>
                  <a:stretch>
                    <a:fillRect/>
                  </a:stretch>
                </p:blipFill>
                <p:spPr bwMode="auto">
                  <a:xfrm>
                    <a:off x="2255520" y="4160473"/>
                    <a:ext cx="4632960" cy="246892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2" name="Rectangle 13"/>
                  <p:cNvSpPr/>
                  <p:nvPr/>
                </p:nvSpPr>
                <p:spPr>
                  <a:xfrm>
                    <a:off x="5257800" y="3886200"/>
                    <a:ext cx="457200" cy="381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14"/>
                  <p:cNvSpPr/>
                  <p:nvPr/>
                </p:nvSpPr>
                <p:spPr>
                  <a:xfrm>
                    <a:off x="3124200" y="3810000"/>
                    <a:ext cx="1143000" cy="685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16"/>
                <p:cNvGrpSpPr/>
                <p:nvPr/>
              </p:nvGrpSpPr>
              <p:grpSpPr>
                <a:xfrm>
                  <a:off x="544068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7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0" name="Isosceles Triangle 79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" name="Group 19"/>
                <p:cNvGrpSpPr/>
                <p:nvPr/>
              </p:nvGrpSpPr>
              <p:grpSpPr>
                <a:xfrm>
                  <a:off x="7284720" y="152402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74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5" name="Rectangle 74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29"/>
              <p:cNvGrpSpPr/>
              <p:nvPr/>
            </p:nvGrpSpPr>
            <p:grpSpPr>
              <a:xfrm flipH="1">
                <a:off x="19050" y="5791200"/>
                <a:ext cx="8915400" cy="914400"/>
                <a:chOff x="76200" y="114300"/>
                <a:chExt cx="8915400" cy="914400"/>
              </a:xfrm>
            </p:grpSpPr>
            <p:grpSp>
              <p:nvGrpSpPr>
                <p:cNvPr id="47" name="Group 5"/>
                <p:cNvGrpSpPr/>
                <p:nvPr/>
              </p:nvGrpSpPr>
              <p:grpSpPr>
                <a:xfrm>
                  <a:off x="7620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67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8" name="Isosceles Triangle 4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1"/>
                <p:cNvGrpSpPr/>
                <p:nvPr/>
              </p:nvGrpSpPr>
              <p:grpSpPr>
                <a:xfrm>
                  <a:off x="1920240" y="152404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62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3" name="Rectangle 62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5"/>
                <p:cNvGrpSpPr/>
                <p:nvPr/>
              </p:nvGrpSpPr>
              <p:grpSpPr>
                <a:xfrm>
                  <a:off x="3718560" y="114300"/>
                  <a:ext cx="1630680" cy="914400"/>
                  <a:chOff x="2255520" y="3810000"/>
                  <a:chExt cx="4632960" cy="2819400"/>
                </a:xfrm>
              </p:grpSpPr>
              <p:pic>
                <p:nvPicPr>
                  <p:cNvPr id="59" name="Picture 4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 t="61429"/>
                  <a:stretch>
                    <a:fillRect/>
                  </a:stretch>
                </p:blipFill>
                <p:spPr bwMode="auto">
                  <a:xfrm>
                    <a:off x="2255520" y="4160473"/>
                    <a:ext cx="4632960" cy="246892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0" name="Rectangle 43"/>
                  <p:cNvSpPr/>
                  <p:nvPr/>
                </p:nvSpPr>
                <p:spPr>
                  <a:xfrm>
                    <a:off x="5257800" y="3886200"/>
                    <a:ext cx="457200" cy="381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44"/>
                  <p:cNvSpPr/>
                  <p:nvPr/>
                </p:nvSpPr>
                <p:spPr>
                  <a:xfrm>
                    <a:off x="3124200" y="3810000"/>
                    <a:ext cx="1143000" cy="685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6"/>
                <p:cNvGrpSpPr/>
                <p:nvPr/>
              </p:nvGrpSpPr>
              <p:grpSpPr>
                <a:xfrm>
                  <a:off x="5440680" y="152400"/>
                  <a:ext cx="1752600" cy="838200"/>
                  <a:chOff x="2255520" y="228600"/>
                  <a:chExt cx="4632960" cy="2133600"/>
                </a:xfrm>
              </p:grpSpPr>
              <p:pic>
                <p:nvPicPr>
                  <p:cNvPr id="57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b="67143"/>
                  <a:stretch>
                    <a:fillRect/>
                  </a:stretch>
                </p:blipFill>
                <p:spPr bwMode="auto">
                  <a:xfrm>
                    <a:off x="2255520" y="228600"/>
                    <a:ext cx="4632960" cy="21030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8" name="Isosceles Triangle 41"/>
                  <p:cNvSpPr/>
                  <p:nvPr/>
                </p:nvSpPr>
                <p:spPr>
                  <a:xfrm>
                    <a:off x="5943600" y="2209800"/>
                    <a:ext cx="381000" cy="15240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9"/>
                <p:cNvGrpSpPr/>
                <p:nvPr/>
              </p:nvGrpSpPr>
              <p:grpSpPr>
                <a:xfrm>
                  <a:off x="7284720" y="152404"/>
                  <a:ext cx="1706880" cy="838200"/>
                  <a:chOff x="2255520" y="2057400"/>
                  <a:chExt cx="4632960" cy="2514600"/>
                </a:xfrm>
              </p:grpSpPr>
              <p:pic>
                <p:nvPicPr>
                  <p:cNvPr id="52" name="Picture 3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 t="31429" b="33571"/>
                  <a:stretch>
                    <a:fillRect/>
                  </a:stretch>
                </p:blipFill>
                <p:spPr bwMode="auto">
                  <a:xfrm>
                    <a:off x="2255520" y="2240267"/>
                    <a:ext cx="4632960" cy="224029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3" name="Rectangle 52"/>
                  <p:cNvSpPr/>
                  <p:nvPr/>
                </p:nvSpPr>
                <p:spPr>
                  <a:xfrm>
                    <a:off x="2819400" y="2057400"/>
                    <a:ext cx="5334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3200400" y="2057400"/>
                    <a:ext cx="6858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5105400" y="4267200"/>
                    <a:ext cx="12192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124200" y="4419600"/>
                    <a:ext cx="304800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24"/>
              <p:cNvGrpSpPr/>
              <p:nvPr/>
            </p:nvGrpSpPr>
            <p:grpSpPr>
              <a:xfrm>
                <a:off x="-76200" y="977552"/>
                <a:ext cx="9220200" cy="4750496"/>
                <a:chOff x="-76200" y="977552"/>
                <a:chExt cx="9220200" cy="4750496"/>
              </a:xfrm>
            </p:grpSpPr>
            <p:grpSp>
              <p:nvGrpSpPr>
                <p:cNvPr id="13" name="Group 118"/>
                <p:cNvGrpSpPr/>
                <p:nvPr/>
              </p:nvGrpSpPr>
              <p:grpSpPr>
                <a:xfrm>
                  <a:off x="-76200" y="977552"/>
                  <a:ext cx="1143000" cy="4750496"/>
                  <a:chOff x="-76200" y="1018653"/>
                  <a:chExt cx="1143000" cy="4750496"/>
                </a:xfrm>
              </p:grpSpPr>
              <p:grpSp>
                <p:nvGrpSpPr>
                  <p:cNvPr id="31" name="Group 77"/>
                  <p:cNvGrpSpPr/>
                  <p:nvPr/>
                </p:nvGrpSpPr>
                <p:grpSpPr>
                  <a:xfrm>
                    <a:off x="29288" y="1018653"/>
                    <a:ext cx="932024" cy="838200"/>
                    <a:chOff x="2209800" y="3733800"/>
                    <a:chExt cx="932024" cy="838200"/>
                  </a:xfrm>
                </p:grpSpPr>
                <p:pic>
                  <p:nvPicPr>
                    <p:cNvPr id="43" name="Picture 3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t="31429" r="45395" b="33571"/>
                    <a:stretch>
                      <a:fillRect/>
                    </a:stretch>
                  </p:blipFill>
                  <p:spPr bwMode="auto">
                    <a:xfrm>
                      <a:off x="2209800" y="3794756"/>
                      <a:ext cx="932024" cy="74676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2417545" y="3733800"/>
                      <a:ext cx="19651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2557914" y="3733800"/>
                      <a:ext cx="252663" cy="101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2529840" y="4521200"/>
                      <a:ext cx="112295" cy="5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" name="Group 76"/>
                  <p:cNvGrpSpPr/>
                  <p:nvPr/>
                </p:nvGrpSpPr>
                <p:grpSpPr>
                  <a:xfrm>
                    <a:off x="-76200" y="3993801"/>
                    <a:ext cx="1143000" cy="838200"/>
                    <a:chOff x="2133600" y="3048000"/>
                    <a:chExt cx="1143000" cy="838200"/>
                  </a:xfrm>
                </p:grpSpPr>
                <p:pic>
                  <p:nvPicPr>
                    <p:cNvPr id="40" name="Picture 2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l="47368" b="67143"/>
                    <a:stretch>
                      <a:fillRect/>
                    </a:stretch>
                  </p:blipFill>
                  <p:spPr bwMode="auto">
                    <a:xfrm>
                      <a:off x="2354187" y="3048000"/>
                      <a:ext cx="922413" cy="82619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1" name="Isosceles Triangle 4"/>
                    <p:cNvSpPr/>
                    <p:nvPr/>
                  </p:nvSpPr>
                  <p:spPr>
                    <a:xfrm>
                      <a:off x="2919162" y="3826329"/>
                      <a:ext cx="144128" cy="59871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2133600" y="3581400"/>
                      <a:ext cx="3810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82"/>
                  <p:cNvGrpSpPr/>
                  <p:nvPr/>
                </p:nvGrpSpPr>
                <p:grpSpPr>
                  <a:xfrm>
                    <a:off x="66181" y="1967807"/>
                    <a:ext cx="858239" cy="914400"/>
                    <a:chOff x="4343400" y="3276600"/>
                    <a:chExt cx="858239" cy="914400"/>
                  </a:xfrm>
                </p:grpSpPr>
                <p:pic>
                  <p:nvPicPr>
                    <p:cNvPr id="38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t="61429" r="47368"/>
                    <a:stretch>
                      <a:fillRect/>
                    </a:stretch>
                  </p:blipFill>
                  <p:spPr bwMode="auto">
                    <a:xfrm>
                      <a:off x="4343400" y="3390267"/>
                      <a:ext cx="858239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649153" y="3276600"/>
                      <a:ext cx="402306" cy="22242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94"/>
                  <p:cNvGrpSpPr/>
                  <p:nvPr/>
                </p:nvGrpSpPr>
                <p:grpSpPr>
                  <a:xfrm>
                    <a:off x="98371" y="2993161"/>
                    <a:ext cx="793858" cy="889686"/>
                    <a:chOff x="5942222" y="3453714"/>
                    <a:chExt cx="793858" cy="889686"/>
                  </a:xfrm>
                </p:grpSpPr>
                <p:pic>
                  <p:nvPicPr>
                    <p:cNvPr id="36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l="51316" t="61429"/>
                    <a:stretch>
                      <a:fillRect/>
                    </a:stretch>
                  </p:blipFill>
                  <p:spPr bwMode="auto">
                    <a:xfrm>
                      <a:off x="5942222" y="3542667"/>
                      <a:ext cx="793858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6162124" y="3453714"/>
                      <a:ext cx="160922" cy="1235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35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r="49342" b="67143"/>
                  <a:stretch>
                    <a:fillRect/>
                  </a:stretch>
                </p:blipFill>
                <p:spPr bwMode="auto">
                  <a:xfrm>
                    <a:off x="51393" y="4942953"/>
                    <a:ext cx="887815" cy="826196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4" name="Group 119"/>
                <p:cNvGrpSpPr/>
                <p:nvPr/>
              </p:nvGrpSpPr>
              <p:grpSpPr>
                <a:xfrm>
                  <a:off x="8001000" y="977552"/>
                  <a:ext cx="1143000" cy="4750496"/>
                  <a:chOff x="7886700" y="1024655"/>
                  <a:chExt cx="1143000" cy="4750496"/>
                </a:xfrm>
              </p:grpSpPr>
              <p:grpSp>
                <p:nvGrpSpPr>
                  <p:cNvPr id="15" name="Group 77"/>
                  <p:cNvGrpSpPr/>
                  <p:nvPr/>
                </p:nvGrpSpPr>
                <p:grpSpPr>
                  <a:xfrm>
                    <a:off x="7992188" y="4936951"/>
                    <a:ext cx="932024" cy="838200"/>
                    <a:chOff x="2209800" y="3733800"/>
                    <a:chExt cx="932024" cy="838200"/>
                  </a:xfrm>
                </p:grpSpPr>
                <p:pic>
                  <p:nvPicPr>
                    <p:cNvPr id="27" name="Picture 3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t="31429" r="45395" b="33571"/>
                    <a:stretch>
                      <a:fillRect/>
                    </a:stretch>
                  </p:blipFill>
                  <p:spPr bwMode="auto">
                    <a:xfrm>
                      <a:off x="2209800" y="3794756"/>
                      <a:ext cx="932024" cy="74676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2417545" y="3733800"/>
                      <a:ext cx="196516" cy="1524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2557914" y="3733800"/>
                      <a:ext cx="252663" cy="101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2529840" y="4521200"/>
                      <a:ext cx="112295" cy="5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76"/>
                  <p:cNvGrpSpPr/>
                  <p:nvPr/>
                </p:nvGrpSpPr>
                <p:grpSpPr>
                  <a:xfrm>
                    <a:off x="7886700" y="1961804"/>
                    <a:ext cx="1143000" cy="838200"/>
                    <a:chOff x="2133600" y="3048000"/>
                    <a:chExt cx="1143000" cy="838200"/>
                  </a:xfrm>
                </p:grpSpPr>
                <p:pic>
                  <p:nvPicPr>
                    <p:cNvPr id="24" name="Picture 2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 l="47368" b="67143"/>
                    <a:stretch>
                      <a:fillRect/>
                    </a:stretch>
                  </p:blipFill>
                  <p:spPr bwMode="auto">
                    <a:xfrm>
                      <a:off x="2354187" y="3048000"/>
                      <a:ext cx="922413" cy="82619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5" name="Isosceles Triangle 4"/>
                    <p:cNvSpPr/>
                    <p:nvPr/>
                  </p:nvSpPr>
                  <p:spPr>
                    <a:xfrm>
                      <a:off x="2919162" y="3826329"/>
                      <a:ext cx="144128" cy="59871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2133600" y="3581400"/>
                      <a:ext cx="3810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82"/>
                  <p:cNvGrpSpPr/>
                  <p:nvPr/>
                </p:nvGrpSpPr>
                <p:grpSpPr>
                  <a:xfrm>
                    <a:off x="8029081" y="3911597"/>
                    <a:ext cx="858239" cy="914400"/>
                    <a:chOff x="4343400" y="3276600"/>
                    <a:chExt cx="858239" cy="914400"/>
                  </a:xfrm>
                </p:grpSpPr>
                <p:pic>
                  <p:nvPicPr>
                    <p:cNvPr id="22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t="61429" r="47368"/>
                    <a:stretch>
                      <a:fillRect/>
                    </a:stretch>
                  </p:blipFill>
                  <p:spPr bwMode="auto">
                    <a:xfrm>
                      <a:off x="4343400" y="3390267"/>
                      <a:ext cx="858239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649153" y="3276600"/>
                      <a:ext cx="402306" cy="22242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94"/>
                  <p:cNvGrpSpPr/>
                  <p:nvPr/>
                </p:nvGrpSpPr>
                <p:grpSpPr>
                  <a:xfrm>
                    <a:off x="8061271" y="2910958"/>
                    <a:ext cx="793858" cy="889686"/>
                    <a:chOff x="5942222" y="3453714"/>
                    <a:chExt cx="793858" cy="889686"/>
                  </a:xfrm>
                </p:grpSpPr>
                <p:pic>
                  <p:nvPicPr>
                    <p:cNvPr id="20" name="Picture 4" descr="C:\Documents and Settings\walterl\Local Settings\Temporary Internet Files\Content.IE5\8QFQOUW9\MPj04394690000[1]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/>
                    <a:srcRect l="51316" t="61429"/>
                    <a:stretch>
                      <a:fillRect/>
                    </a:stretch>
                  </p:blipFill>
                  <p:spPr bwMode="auto">
                    <a:xfrm>
                      <a:off x="5942222" y="3542667"/>
                      <a:ext cx="793858" cy="800733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162124" y="3453714"/>
                      <a:ext cx="160922" cy="1235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19" name="Picture 2" descr="C:\Documents and Settings\walterl\Local Settings\Temporary Internet Files\Content.IE5\8QFQOUW9\MPj04394690000[1]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r="49342" b="67143"/>
                  <a:stretch>
                    <a:fillRect/>
                  </a:stretch>
                </p:blipFill>
                <p:spPr bwMode="auto">
                  <a:xfrm>
                    <a:off x="8014293" y="1024655"/>
                    <a:ext cx="887815" cy="826196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71299" cy="1066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7467600" cy="42973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fld id="{656CB524-38C6-41D3-A575-2B6E067C3E00}" type="datetimeFigureOut">
              <a:rPr lang="en-US" smtClean="0"/>
              <a:pPr/>
              <a:t>4/19/2012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C66"/>
                </a:solidFill>
                <a:latin typeface="Comic Sans MS" pitchFamily="66" charset="0"/>
              </a:defRPr>
            </a:lvl1pPr>
          </a:lstStyle>
          <a:p>
            <a:fld id="{B0B42EE5-D397-429D-8517-8DE93E441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066800"/>
            <a:ext cx="70866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“One looks back with appreciation to the brilliant teachers, but with gratitude to those who touched our human feelings. The curriculum is so much necessary raw material, but warmth is a vital element for the growing plant and for the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soul </a:t>
            </a:r>
            <a:r>
              <a:rPr lang="en-US" dirty="0"/>
              <a:t>of the child</a:t>
            </a:r>
            <a:r>
              <a:rPr lang="en-US" dirty="0" smtClean="0"/>
              <a:t>.”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Carl Jung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I want to be a teacher?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always wanted to be a teacher since I was in grade </a:t>
            </a:r>
            <a:r>
              <a:rPr lang="en-US" dirty="0" smtClean="0"/>
              <a:t>school</a:t>
            </a:r>
          </a:p>
          <a:p>
            <a:r>
              <a:rPr lang="en-US" dirty="0"/>
              <a:t>I was inspired by many of my own teachers I have had in the </a:t>
            </a:r>
            <a:r>
              <a:rPr lang="en-US" dirty="0" smtClean="0"/>
              <a:t>past </a:t>
            </a:r>
            <a:endParaRPr lang="en-US" dirty="0"/>
          </a:p>
          <a:p>
            <a:r>
              <a:rPr lang="en-US" dirty="0" smtClean="0"/>
              <a:t>I am very energetic and patient when it comes to working with  children</a:t>
            </a:r>
          </a:p>
          <a:p>
            <a:r>
              <a:rPr lang="en-US" dirty="0" smtClean="0"/>
              <a:t>I enjoy helping children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7467600" cy="3886200"/>
          </a:xfrm>
        </p:spPr>
        <p:txBody>
          <a:bodyPr/>
          <a:lstStyle/>
          <a:p>
            <a:r>
              <a:rPr lang="en-US" dirty="0" smtClean="0"/>
              <a:t>Education should focus on the child as a whole rather than just content</a:t>
            </a:r>
          </a:p>
          <a:p>
            <a:r>
              <a:rPr lang="en-US" dirty="0" smtClean="0"/>
              <a:t>Emphasize critical thinking and problem solving</a:t>
            </a:r>
          </a:p>
          <a:p>
            <a:r>
              <a:rPr lang="en-US" dirty="0" smtClean="0"/>
              <a:t>Each child learns in their own way and at their own pace </a:t>
            </a:r>
          </a:p>
          <a:p>
            <a:r>
              <a:rPr lang="en-US" dirty="0" smtClean="0"/>
              <a:t>Foster continuous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learn best by doing </a:t>
            </a:r>
          </a:p>
          <a:p>
            <a:r>
              <a:rPr lang="en-US" dirty="0" smtClean="0"/>
              <a:t>Put students in real life situations and challenge them to think critically and problem solve</a:t>
            </a:r>
          </a:p>
          <a:p>
            <a:r>
              <a:rPr lang="en-US" dirty="0" smtClean="0"/>
              <a:t>Have students work together to gain social skills </a:t>
            </a:r>
          </a:p>
          <a:p>
            <a:r>
              <a:rPr lang="en-US" dirty="0" smtClean="0"/>
              <a:t>Encourage students to set daily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why I want to be a teacher….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child has a right to learn no matter what the circumstances are</a:t>
            </a:r>
          </a:p>
          <a:p>
            <a:r>
              <a:rPr lang="en-US" dirty="0" smtClean="0"/>
              <a:t>Every student needs encouragement to do the best they can do </a:t>
            </a:r>
          </a:p>
          <a:p>
            <a:r>
              <a:rPr lang="en-US" dirty="0" smtClean="0"/>
              <a:t>I want to make a difference in my students’ lives</a:t>
            </a:r>
          </a:p>
          <a:p>
            <a:r>
              <a:rPr lang="en-US" dirty="0" smtClean="0"/>
              <a:t>I want to be the best teacher I can be!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63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18B7A8-88AF-49E7-8C9B-901C4581E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TS030006321</Template>
  <TotalTime>43</TotalTime>
  <Words>234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TS030006321</vt:lpstr>
      <vt:lpstr>PowerPoint Presentation</vt:lpstr>
      <vt:lpstr>Why do I want to be a teacher?</vt:lpstr>
      <vt:lpstr>Pedagogy </vt:lpstr>
      <vt:lpstr>Methodology </vt:lpstr>
      <vt:lpstr>THIS is why I want to be a teacher….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</dc:creator>
  <cp:lastModifiedBy>Erica</cp:lastModifiedBy>
  <cp:revision>6</cp:revision>
  <dcterms:created xsi:type="dcterms:W3CDTF">2012-04-20T00:46:44Z</dcterms:created>
  <dcterms:modified xsi:type="dcterms:W3CDTF">2012-04-20T01:30:26Z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TC300063219990</vt:lpwstr>
  </property>
</Properties>
</file>